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4" r:id="rId5"/>
    <p:sldId id="258" r:id="rId6"/>
    <p:sldId id="262" r:id="rId7"/>
    <p:sldId id="263" r:id="rId8"/>
    <p:sldId id="259" r:id="rId9"/>
    <p:sldId id="260" r:id="rId10"/>
    <p:sldId id="265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93580-417B-405F-AC62-BCAEBF6A7018}" v="477" dt="2020-01-21T14:16:10.620"/>
    <p1510:client id="{C542B7EB-8ED6-45D2-9273-7181EA15C35E}" v="597" dt="2020-01-21T12:53:54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860" y="-7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542B7EB-8ED6-45D2-9273-7181EA15C35E}"/>
    <pc:docChg chg="modSld sldOrd">
      <pc:chgData name="" userId="" providerId="" clId="Web-{C542B7EB-8ED6-45D2-9273-7181EA15C35E}" dt="2020-01-21T12:53:54.420" v="585" actId="1076"/>
      <pc:docMkLst>
        <pc:docMk/>
      </pc:docMkLst>
      <pc:sldChg chg="modSp">
        <pc:chgData name="" userId="" providerId="" clId="Web-{C542B7EB-8ED6-45D2-9273-7181EA15C35E}" dt="2020-01-21T11:44:24.216" v="15" actId="1076"/>
        <pc:sldMkLst>
          <pc:docMk/>
          <pc:sldMk cId="901411015" sldId="256"/>
        </pc:sldMkLst>
        <pc:spChg chg="mod">
          <ac:chgData name="" userId="" providerId="" clId="Web-{C542B7EB-8ED6-45D2-9273-7181EA15C35E}" dt="2020-01-21T11:43:54.372" v="14"/>
          <ac:spMkLst>
            <pc:docMk/>
            <pc:sldMk cId="901411015" sldId="256"/>
            <ac:spMk id="7" creationId="{00000000-0000-0000-0000-000000000000}"/>
          </ac:spMkLst>
        </pc:spChg>
        <pc:spChg chg="mod">
          <ac:chgData name="" userId="" providerId="" clId="Web-{C542B7EB-8ED6-45D2-9273-7181EA15C35E}" dt="2020-01-21T11:44:24.216" v="15" actId="1076"/>
          <ac:spMkLst>
            <pc:docMk/>
            <pc:sldMk cId="901411015" sldId="256"/>
            <ac:spMk id="8" creationId="{00000000-0000-0000-0000-000000000000}"/>
          </ac:spMkLst>
        </pc:spChg>
      </pc:sldChg>
      <pc:sldChg chg="modSp">
        <pc:chgData name="" userId="" providerId="" clId="Web-{C542B7EB-8ED6-45D2-9273-7181EA15C35E}" dt="2020-01-21T11:50:06.156" v="49" actId="20577"/>
        <pc:sldMkLst>
          <pc:docMk/>
          <pc:sldMk cId="4195260807" sldId="257"/>
        </pc:sldMkLst>
        <pc:spChg chg="mod">
          <ac:chgData name="" userId="" providerId="" clId="Web-{C542B7EB-8ED6-45D2-9273-7181EA15C35E}" dt="2020-01-21T11:50:06.156" v="49" actId="20577"/>
          <ac:spMkLst>
            <pc:docMk/>
            <pc:sldMk cId="4195260807" sldId="257"/>
            <ac:spMk id="4" creationId="{00000000-0000-0000-0000-000000000000}"/>
          </ac:spMkLst>
        </pc:spChg>
      </pc:sldChg>
      <pc:sldChg chg="addSp modSp">
        <pc:chgData name="" userId="" providerId="" clId="Web-{C542B7EB-8ED6-45D2-9273-7181EA15C35E}" dt="2020-01-21T12:40:38.476" v="468" actId="1076"/>
        <pc:sldMkLst>
          <pc:docMk/>
          <pc:sldMk cId="1017069306" sldId="258"/>
        </pc:sldMkLst>
        <pc:spChg chg="mod">
          <ac:chgData name="" userId="" providerId="" clId="Web-{C542B7EB-8ED6-45D2-9273-7181EA15C35E}" dt="2020-01-21T12:34:19.474" v="421" actId="20577"/>
          <ac:spMkLst>
            <pc:docMk/>
            <pc:sldMk cId="1017069306" sldId="258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38:18.022" v="462" actId="1076"/>
          <ac:spMkLst>
            <pc:docMk/>
            <pc:sldMk cId="1017069306" sldId="258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38:22.757" v="463" actId="1076"/>
          <ac:spMkLst>
            <pc:docMk/>
            <pc:sldMk cId="1017069306" sldId="258"/>
            <ac:spMk id="5" creationId="{00000000-0000-0000-0000-000000000000}"/>
          </ac:spMkLst>
        </pc:spChg>
        <pc:spChg chg="mod">
          <ac:chgData name="" userId="" providerId="" clId="Web-{C542B7EB-8ED6-45D2-9273-7181EA15C35E}" dt="2020-01-21T12:38:50.258" v="466" actId="14100"/>
          <ac:spMkLst>
            <pc:docMk/>
            <pc:sldMk cId="1017069306" sldId="258"/>
            <ac:spMk id="6" creationId="{00000000-0000-0000-0000-000000000000}"/>
          </ac:spMkLst>
        </pc:spChg>
        <pc:spChg chg="add mod">
          <ac:chgData name="" userId="" providerId="" clId="Web-{C542B7EB-8ED6-45D2-9273-7181EA15C35E}" dt="2020-01-21T12:40:38.476" v="468" actId="1076"/>
          <ac:spMkLst>
            <pc:docMk/>
            <pc:sldMk cId="1017069306" sldId="258"/>
            <ac:spMk id="7" creationId="{9789F6BF-CB33-4D52-AF0E-F4F5086627F3}"/>
          </ac:spMkLst>
        </pc:spChg>
      </pc:sldChg>
      <pc:sldChg chg="modSp ord">
        <pc:chgData name="" userId="" providerId="" clId="Web-{C542B7EB-8ED6-45D2-9273-7181EA15C35E}" dt="2020-01-21T12:12:27.494" v="220" actId="14100"/>
        <pc:sldMkLst>
          <pc:docMk/>
          <pc:sldMk cId="1833267861" sldId="261"/>
        </pc:sldMkLst>
        <pc:spChg chg="mod">
          <ac:chgData name="" userId="" providerId="" clId="Web-{C542B7EB-8ED6-45D2-9273-7181EA15C35E}" dt="2020-01-21T12:12:17.152" v="217" actId="1076"/>
          <ac:spMkLst>
            <pc:docMk/>
            <pc:sldMk cId="1833267861" sldId="261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12:27.494" v="220" actId="14100"/>
          <ac:spMkLst>
            <pc:docMk/>
            <pc:sldMk cId="1833267861" sldId="261"/>
            <ac:spMk id="3" creationId="{00000000-0000-0000-0000-000000000000}"/>
          </ac:spMkLst>
        </pc:spChg>
      </pc:sldChg>
      <pc:sldChg chg="modSp ord">
        <pc:chgData name="" userId="" providerId="" clId="Web-{C542B7EB-8ED6-45D2-9273-7181EA15C35E}" dt="2020-01-21T12:53:54.420" v="585" actId="1076"/>
        <pc:sldMkLst>
          <pc:docMk/>
          <pc:sldMk cId="392760118" sldId="262"/>
        </pc:sldMkLst>
        <pc:spChg chg="mod">
          <ac:chgData name="" userId="" providerId="" clId="Web-{C542B7EB-8ED6-45D2-9273-7181EA15C35E}" dt="2020-01-21T12:41:59.571" v="483" actId="20577"/>
          <ac:spMkLst>
            <pc:docMk/>
            <pc:sldMk cId="392760118" sldId="262"/>
            <ac:spMk id="2" creationId="{00000000-0000-0000-0000-000000000000}"/>
          </ac:spMkLst>
        </pc:spChg>
        <pc:spChg chg="mod">
          <ac:chgData name="" userId="" providerId="" clId="Web-{C542B7EB-8ED6-45D2-9273-7181EA15C35E}" dt="2020-01-21T12:53:54.420" v="585" actId="1076"/>
          <ac:spMkLst>
            <pc:docMk/>
            <pc:sldMk cId="392760118" sldId="262"/>
            <ac:spMk id="3" creationId="{00000000-0000-0000-0000-000000000000}"/>
          </ac:spMkLst>
        </pc:spChg>
        <pc:spChg chg="mod">
          <ac:chgData name="" userId="" providerId="" clId="Web-{C542B7EB-8ED6-45D2-9273-7181EA15C35E}" dt="2020-01-21T12:53:38.779" v="584" actId="1076"/>
          <ac:spMkLst>
            <pc:docMk/>
            <pc:sldMk cId="392760118" sldId="262"/>
            <ac:spMk id="4" creationId="{00000000-0000-0000-0000-000000000000}"/>
          </ac:spMkLst>
        </pc:spChg>
        <pc:spChg chg="mod">
          <ac:chgData name="" userId="" providerId="" clId="Web-{C542B7EB-8ED6-45D2-9273-7181EA15C35E}" dt="2020-01-21T12:53:23.967" v="583" actId="1076"/>
          <ac:spMkLst>
            <pc:docMk/>
            <pc:sldMk cId="392760118" sldId="262"/>
            <ac:spMk id="8" creationId="{00000000-0000-0000-0000-000000000000}"/>
          </ac:spMkLst>
        </pc:spChg>
        <pc:spChg chg="mod">
          <ac:chgData name="" userId="" providerId="" clId="Web-{C542B7EB-8ED6-45D2-9273-7181EA15C35E}" dt="2020-01-21T12:53:20.498" v="582" actId="1076"/>
          <ac:spMkLst>
            <pc:docMk/>
            <pc:sldMk cId="392760118" sldId="262"/>
            <ac:spMk id="9" creationId="{00000000-0000-0000-0000-000000000000}"/>
          </ac:spMkLst>
        </pc:spChg>
      </pc:sldChg>
      <pc:sldChg chg="addSp delSp modSp ord">
        <pc:chgData name="" userId="" providerId="" clId="Web-{C542B7EB-8ED6-45D2-9273-7181EA15C35E}" dt="2020-01-21T12:29:44.628" v="398"/>
        <pc:sldMkLst>
          <pc:docMk/>
          <pc:sldMk cId="1684360555" sldId="264"/>
        </pc:sldMkLst>
        <pc:spChg chg="mod">
          <ac:chgData name="" userId="" providerId="" clId="Web-{C542B7EB-8ED6-45D2-9273-7181EA15C35E}" dt="2020-01-21T12:12:34.166" v="221" actId="1076"/>
          <ac:spMkLst>
            <pc:docMk/>
            <pc:sldMk cId="1684360555" sldId="264"/>
            <ac:spMk id="2" creationId="{00000000-0000-0000-0000-000000000000}"/>
          </ac:spMkLst>
        </pc:spChg>
        <pc:spChg chg="add del mod">
          <ac:chgData name="" userId="" providerId="" clId="Web-{C542B7EB-8ED6-45D2-9273-7181EA15C35E}" dt="2020-01-21T12:18:20.622" v="307"/>
          <ac:spMkLst>
            <pc:docMk/>
            <pc:sldMk cId="1684360555" sldId="264"/>
            <ac:spMk id="3" creationId="{2E58AB26-5C69-40C5-983A-64030D5BF62A}"/>
          </ac:spMkLst>
        </pc:spChg>
        <pc:spChg chg="add del mod">
          <ac:chgData name="" userId="" providerId="" clId="Web-{C542B7EB-8ED6-45D2-9273-7181EA15C35E}" dt="2020-01-21T12:18:55.357" v="311"/>
          <ac:spMkLst>
            <pc:docMk/>
            <pc:sldMk cId="1684360555" sldId="264"/>
            <ac:spMk id="4" creationId="{E4172C0A-E119-4EC3-B00B-B2301D596844}"/>
          </ac:spMkLst>
        </pc:spChg>
        <pc:spChg chg="mod">
          <ac:chgData name="" userId="" providerId="" clId="Web-{C542B7EB-8ED6-45D2-9273-7181EA15C35E}" dt="2020-01-21T12:29:29.050" v="394" actId="1076"/>
          <ac:spMkLst>
            <pc:docMk/>
            <pc:sldMk cId="1684360555" sldId="264"/>
            <ac:spMk id="5" creationId="{00000000-0000-0000-0000-000000000000}"/>
          </ac:spMkLst>
        </pc:spChg>
        <pc:spChg chg="mod ord">
          <ac:chgData name="" userId="" providerId="" clId="Web-{C542B7EB-8ED6-45D2-9273-7181EA15C35E}" dt="2020-01-21T12:28:18.095" v="382" actId="1076"/>
          <ac:spMkLst>
            <pc:docMk/>
            <pc:sldMk cId="1684360555" sldId="264"/>
            <ac:spMk id="7" creationId="{00000000-0000-0000-0000-000000000000}"/>
          </ac:spMkLst>
        </pc:spChg>
        <pc:spChg chg="del mod">
          <ac:chgData name="" userId="" providerId="" clId="Web-{C542B7EB-8ED6-45D2-9273-7181EA15C35E}" dt="2020-01-21T12:29:06.878" v="389"/>
          <ac:spMkLst>
            <pc:docMk/>
            <pc:sldMk cId="1684360555" sldId="264"/>
            <ac:spMk id="8" creationId="{00000000-0000-0000-0000-000000000000}"/>
          </ac:spMkLst>
        </pc:spChg>
        <pc:spChg chg="mod ord">
          <ac:chgData name="" userId="" providerId="" clId="Web-{C542B7EB-8ED6-45D2-9273-7181EA15C35E}" dt="2020-01-21T12:28:47.674" v="386" actId="14100"/>
          <ac:spMkLst>
            <pc:docMk/>
            <pc:sldMk cId="1684360555" sldId="264"/>
            <ac:spMk id="9" creationId="{00000000-0000-0000-0000-000000000000}"/>
          </ac:spMkLst>
        </pc:spChg>
        <pc:spChg chg="add del mod">
          <ac:chgData name="" userId="" providerId="" clId="Web-{C542B7EB-8ED6-45D2-9273-7181EA15C35E}" dt="2020-01-21T12:04:11.116" v="146"/>
          <ac:spMkLst>
            <pc:docMk/>
            <pc:sldMk cId="1684360555" sldId="264"/>
            <ac:spMk id="10" creationId="{2B453DA7-C7F4-40B4-8FCD-D84B86C3A1D1}"/>
          </ac:spMkLst>
        </pc:spChg>
        <pc:spChg chg="add del mod">
          <ac:chgData name="" userId="" providerId="" clId="Web-{C542B7EB-8ED6-45D2-9273-7181EA15C35E}" dt="2020-01-21T12:04:46.553" v="153"/>
          <ac:spMkLst>
            <pc:docMk/>
            <pc:sldMk cId="1684360555" sldId="264"/>
            <ac:spMk id="11" creationId="{1F6477FF-A0F4-4176-A716-E4C884758C04}"/>
          </ac:spMkLst>
        </pc:spChg>
        <pc:spChg chg="add mod ord">
          <ac:chgData name="" userId="" providerId="" clId="Web-{C542B7EB-8ED6-45D2-9273-7181EA15C35E}" dt="2020-01-21T12:29:14.409" v="392" actId="1076"/>
          <ac:spMkLst>
            <pc:docMk/>
            <pc:sldMk cId="1684360555" sldId="264"/>
            <ac:spMk id="12" creationId="{2099A594-CF78-48D4-B31D-55710F504474}"/>
          </ac:spMkLst>
        </pc:spChg>
        <pc:spChg chg="add mod">
          <ac:chgData name="" userId="" providerId="" clId="Web-{C542B7EB-8ED6-45D2-9273-7181EA15C35E}" dt="2020-01-21T12:28:34.892" v="385" actId="14100"/>
          <ac:spMkLst>
            <pc:docMk/>
            <pc:sldMk cId="1684360555" sldId="264"/>
            <ac:spMk id="13" creationId="{15C49565-7D8B-43DA-AB58-66BF35CEE5F7}"/>
          </ac:spMkLst>
        </pc:spChg>
        <pc:spChg chg="add del mod">
          <ac:chgData name="" userId="" providerId="" clId="Web-{C542B7EB-8ED6-45D2-9273-7181EA15C35E}" dt="2020-01-21T12:29:09.174" v="390"/>
          <ac:spMkLst>
            <pc:docMk/>
            <pc:sldMk cId="1684360555" sldId="264"/>
            <ac:spMk id="14" creationId="{68250B80-C903-415E-A1F5-4176E33EE211}"/>
          </ac:spMkLst>
        </pc:spChg>
        <pc:spChg chg="add del mod">
          <ac:chgData name="" userId="" providerId="" clId="Web-{C542B7EB-8ED6-45D2-9273-7181EA15C35E}" dt="2020-01-21T12:23:02.437" v="337"/>
          <ac:spMkLst>
            <pc:docMk/>
            <pc:sldMk cId="1684360555" sldId="264"/>
            <ac:spMk id="15" creationId="{EA8E1ACA-4698-455C-AA4F-62E627A56E28}"/>
          </ac:spMkLst>
        </pc:spChg>
        <pc:spChg chg="add del mod">
          <ac:chgData name="" userId="" providerId="" clId="Web-{C542B7EB-8ED6-45D2-9273-7181EA15C35E}" dt="2020-01-21T12:29:44.628" v="398"/>
          <ac:spMkLst>
            <pc:docMk/>
            <pc:sldMk cId="1684360555" sldId="264"/>
            <ac:spMk id="16" creationId="{2F484CFA-839B-4C61-B934-59609AEC2BAF}"/>
          </ac:spMkLst>
        </pc:spChg>
        <pc:spChg chg="add mod">
          <ac:chgData name="" userId="" providerId="" clId="Web-{C542B7EB-8ED6-45D2-9273-7181EA15C35E}" dt="2020-01-21T12:29:23.268" v="393" actId="1076"/>
          <ac:spMkLst>
            <pc:docMk/>
            <pc:sldMk cId="1684360555" sldId="264"/>
            <ac:spMk id="17" creationId="{8DF6FBD5-ED1D-4A08-878B-F830335DA82D}"/>
          </ac:spMkLst>
        </pc:spChg>
        <pc:spChg chg="add mod">
          <ac:chgData name="" userId="" providerId="" clId="Web-{C542B7EB-8ED6-45D2-9273-7181EA15C35E}" dt="2020-01-21T12:29:42.909" v="397" actId="1076"/>
          <ac:spMkLst>
            <pc:docMk/>
            <pc:sldMk cId="1684360555" sldId="264"/>
            <ac:spMk id="18" creationId="{CE171233-D123-4E39-8796-B35247798AB5}"/>
          </ac:spMkLst>
        </pc:spChg>
      </pc:sldChg>
      <pc:sldChg chg="modSp">
        <pc:chgData name="" userId="" providerId="" clId="Web-{C542B7EB-8ED6-45D2-9273-7181EA15C35E}" dt="2020-01-21T11:50:39.531" v="59" actId="20577"/>
        <pc:sldMkLst>
          <pc:docMk/>
          <pc:sldMk cId="682973294" sldId="266"/>
        </pc:sldMkLst>
        <pc:spChg chg="mod">
          <ac:chgData name="" userId="" providerId="" clId="Web-{C542B7EB-8ED6-45D2-9273-7181EA15C35E}" dt="2020-01-21T11:50:39.531" v="59" actId="20577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  <pc:docChgLst>
    <pc:chgData clId="Web-{B5E93580-417B-405F-AC62-BCAEBF6A7018}"/>
    <pc:docChg chg="modSld sldOrd">
      <pc:chgData name="" userId="" providerId="" clId="Web-{B5E93580-417B-405F-AC62-BCAEBF6A7018}" dt="2020-01-21T14:16:10.620" v="457" actId="14100"/>
      <pc:docMkLst>
        <pc:docMk/>
      </pc:docMkLst>
      <pc:sldChg chg="delSp modSp">
        <pc:chgData name="" userId="" providerId="" clId="Web-{B5E93580-417B-405F-AC62-BCAEBF6A7018}" dt="2020-01-21T13:52:24.643" v="232" actId="20577"/>
        <pc:sldMkLst>
          <pc:docMk/>
          <pc:sldMk cId="856674578" sldId="259"/>
        </pc:sldMkLst>
        <pc:spChg chg="mod">
          <ac:chgData name="" userId="" providerId="" clId="Web-{B5E93580-417B-405F-AC62-BCAEBF6A7018}" dt="2020-01-21T13:52:24.643" v="232" actId="20577"/>
          <ac:spMkLst>
            <pc:docMk/>
            <pc:sldMk cId="856674578" sldId="259"/>
            <ac:spMk id="2" creationId="{00000000-0000-0000-0000-000000000000}"/>
          </ac:spMkLst>
        </pc:spChg>
        <pc:spChg chg="mod">
          <ac:chgData name="" userId="" providerId="" clId="Web-{B5E93580-417B-405F-AC62-BCAEBF6A7018}" dt="2020-01-21T13:45:44.124" v="215" actId="1076"/>
          <ac:spMkLst>
            <pc:docMk/>
            <pc:sldMk cId="856674578" sldId="259"/>
            <ac:spMk id="4" creationId="{00000000-0000-0000-0000-000000000000}"/>
          </ac:spMkLst>
        </pc:spChg>
        <pc:spChg chg="mod">
          <ac:chgData name="" userId="" providerId="" clId="Web-{B5E93580-417B-405F-AC62-BCAEBF6A7018}" dt="2020-01-21T13:45:30.937" v="213" actId="1076"/>
          <ac:spMkLst>
            <pc:docMk/>
            <pc:sldMk cId="856674578" sldId="259"/>
            <ac:spMk id="6" creationId="{00000000-0000-0000-0000-000000000000}"/>
          </ac:spMkLst>
        </pc:spChg>
        <pc:spChg chg="del">
          <ac:chgData name="" userId="" providerId="" clId="Web-{B5E93580-417B-405F-AC62-BCAEBF6A7018}" dt="2020-01-21T13:31:57.635" v="97"/>
          <ac:spMkLst>
            <pc:docMk/>
            <pc:sldMk cId="856674578" sldId="259"/>
            <ac:spMk id="9" creationId="{00000000-0000-0000-0000-000000000000}"/>
          </ac:spMkLst>
        </pc:spChg>
        <pc:spChg chg="mod">
          <ac:chgData name="" userId="" providerId="" clId="Web-{B5E93580-417B-405F-AC62-BCAEBF6A7018}" dt="2020-01-21T13:45:41.359" v="214" actId="1076"/>
          <ac:spMkLst>
            <pc:docMk/>
            <pc:sldMk cId="856674578" sldId="259"/>
            <ac:spMk id="10" creationId="{00000000-0000-0000-0000-000000000000}"/>
          </ac:spMkLst>
        </pc:spChg>
        <pc:spChg chg="mod">
          <ac:chgData name="" userId="" providerId="" clId="Web-{B5E93580-417B-405F-AC62-BCAEBF6A7018}" dt="2020-01-21T13:45:22.812" v="212" actId="1076"/>
          <ac:spMkLst>
            <pc:docMk/>
            <pc:sldMk cId="856674578" sldId="259"/>
            <ac:spMk id="11" creationId="{00000000-0000-0000-0000-000000000000}"/>
          </ac:spMkLst>
        </pc:spChg>
      </pc:sldChg>
      <pc:sldChg chg="addSp delSp modSp">
        <pc:chgData name="" userId="" providerId="" clId="Web-{B5E93580-417B-405F-AC62-BCAEBF6A7018}" dt="2020-01-21T14:05:15.819" v="409" actId="1076"/>
        <pc:sldMkLst>
          <pc:docMk/>
          <pc:sldMk cId="4177669220" sldId="260"/>
        </pc:sldMkLst>
        <pc:spChg chg="del mod">
          <ac:chgData name="" userId="" providerId="" clId="Web-{B5E93580-417B-405F-AC62-BCAEBF6A7018}" dt="2020-01-21T13:51:57.580" v="219"/>
          <ac:spMkLst>
            <pc:docMk/>
            <pc:sldMk cId="4177669220" sldId="260"/>
            <ac:spMk id="2" creationId="{00000000-0000-0000-0000-000000000000}"/>
          </ac:spMkLst>
        </pc:spChg>
        <pc:spChg chg="add mod">
          <ac:chgData name="" userId="" providerId="" clId="Web-{B5E93580-417B-405F-AC62-BCAEBF6A7018}" dt="2020-01-21T13:53:30.846" v="256" actId="20577"/>
          <ac:spMkLst>
            <pc:docMk/>
            <pc:sldMk cId="4177669220" sldId="260"/>
            <ac:spMk id="3" creationId="{5C8914C4-44A1-481C-BADF-C5D9258F191F}"/>
          </ac:spMkLst>
        </pc:spChg>
        <pc:spChg chg="mod">
          <ac:chgData name="" userId="" providerId="" clId="Web-{B5E93580-417B-405F-AC62-BCAEBF6A7018}" dt="2020-01-21T13:58:31.614" v="359" actId="1076"/>
          <ac:spMkLst>
            <pc:docMk/>
            <pc:sldMk cId="4177669220" sldId="260"/>
            <ac:spMk id="4" creationId="{00000000-0000-0000-0000-000000000000}"/>
          </ac:spMkLst>
        </pc:spChg>
        <pc:spChg chg="add del mod">
          <ac:chgData name="" userId="" providerId="" clId="Web-{B5E93580-417B-405F-AC62-BCAEBF6A7018}" dt="2020-01-21T14:00:05.896" v="375"/>
          <ac:spMkLst>
            <pc:docMk/>
            <pc:sldMk cId="4177669220" sldId="260"/>
            <ac:spMk id="5" creationId="{FB65845E-8415-4283-B811-F579BBB32994}"/>
          </ac:spMkLst>
        </pc:spChg>
        <pc:spChg chg="mod">
          <ac:chgData name="" userId="" providerId="" clId="Web-{B5E93580-417B-405F-AC62-BCAEBF6A7018}" dt="2020-01-21T14:01:37.068" v="387" actId="1076"/>
          <ac:spMkLst>
            <pc:docMk/>
            <pc:sldMk cId="4177669220" sldId="260"/>
            <ac:spMk id="6" creationId="{00000000-0000-0000-0000-000000000000}"/>
          </ac:spMkLst>
        </pc:spChg>
        <pc:spChg chg="add mod">
          <ac:chgData name="" userId="" providerId="" clId="Web-{B5E93580-417B-405F-AC62-BCAEBF6A7018}" dt="2020-01-21T14:02:04.349" v="393" actId="14100"/>
          <ac:spMkLst>
            <pc:docMk/>
            <pc:sldMk cId="4177669220" sldId="260"/>
            <ac:spMk id="7" creationId="{23E86289-217B-4E53-866A-ADCB89520C8A}"/>
          </ac:spMkLst>
        </pc:spChg>
        <pc:spChg chg="mod">
          <ac:chgData name="" userId="" providerId="" clId="Web-{B5E93580-417B-405F-AC62-BCAEBF6A7018}" dt="2020-01-21T13:58:26.786" v="358" actId="1076"/>
          <ac:spMkLst>
            <pc:docMk/>
            <pc:sldMk cId="4177669220" sldId="260"/>
            <ac:spMk id="8" creationId="{00000000-0000-0000-0000-000000000000}"/>
          </ac:spMkLst>
        </pc:spChg>
        <pc:spChg chg="add mod">
          <ac:chgData name="" userId="" providerId="" clId="Web-{B5E93580-417B-405F-AC62-BCAEBF6A7018}" dt="2020-01-21T14:03:43.647" v="403" actId="14100"/>
          <ac:spMkLst>
            <pc:docMk/>
            <pc:sldMk cId="4177669220" sldId="260"/>
            <ac:spMk id="9" creationId="{00EA7175-864E-4B48-BDDB-FC47C9585F60}"/>
          </ac:spMkLst>
        </pc:spChg>
        <pc:spChg chg="del">
          <ac:chgData name="" userId="" providerId="" clId="Web-{B5E93580-417B-405F-AC62-BCAEBF6A7018}" dt="2020-01-21T13:56:05.894" v="312"/>
          <ac:spMkLst>
            <pc:docMk/>
            <pc:sldMk cId="4177669220" sldId="260"/>
            <ac:spMk id="11" creationId="{00000000-0000-0000-0000-000000000000}"/>
          </ac:spMkLst>
        </pc:spChg>
        <pc:spChg chg="mod">
          <ac:chgData name="" userId="" providerId="" clId="Web-{B5E93580-417B-405F-AC62-BCAEBF6A7018}" dt="2020-01-21T13:57:24.316" v="348" actId="1076"/>
          <ac:spMkLst>
            <pc:docMk/>
            <pc:sldMk cId="4177669220" sldId="260"/>
            <ac:spMk id="12" creationId="{00000000-0000-0000-0000-000000000000}"/>
          </ac:spMkLst>
        </pc:spChg>
        <pc:spChg chg="add mod">
          <ac:chgData name="" userId="" providerId="" clId="Web-{B5E93580-417B-405F-AC62-BCAEBF6A7018}" dt="2020-01-21T14:01:52.568" v="391" actId="1076"/>
          <ac:spMkLst>
            <pc:docMk/>
            <pc:sldMk cId="4177669220" sldId="260"/>
            <ac:spMk id="13" creationId="{F4AB7424-6437-4D4C-AB86-7FE2ECC77572}"/>
          </ac:spMkLst>
        </pc:spChg>
        <pc:spChg chg="add mod">
          <ac:chgData name="" userId="" providerId="" clId="Web-{B5E93580-417B-405F-AC62-BCAEBF6A7018}" dt="2020-01-21T14:01:57.162" v="392" actId="1076"/>
          <ac:spMkLst>
            <pc:docMk/>
            <pc:sldMk cId="4177669220" sldId="260"/>
            <ac:spMk id="14" creationId="{12AFF4AD-CA88-4957-BD12-DB4185C31CE7}"/>
          </ac:spMkLst>
        </pc:spChg>
        <pc:spChg chg="add mod">
          <ac:chgData name="" userId="" providerId="" clId="Web-{B5E93580-417B-405F-AC62-BCAEBF6A7018}" dt="2020-01-21T13:58:13.301" v="356" actId="1076"/>
          <ac:spMkLst>
            <pc:docMk/>
            <pc:sldMk cId="4177669220" sldId="260"/>
            <ac:spMk id="15" creationId="{F2A8672F-2D2D-4062-A4E7-08A2421E5FF8}"/>
          </ac:spMkLst>
        </pc:spChg>
        <pc:spChg chg="del mod">
          <ac:chgData name="" userId="" providerId="" clId="Web-{B5E93580-417B-405F-AC62-BCAEBF6A7018}" dt="2020-01-21T14:01:42.849" v="389"/>
          <ac:spMkLst>
            <pc:docMk/>
            <pc:sldMk cId="4177669220" sldId="260"/>
            <ac:spMk id="16" creationId="{00000000-0000-0000-0000-000000000000}"/>
          </ac:spMkLst>
        </pc:spChg>
        <pc:spChg chg="add mod">
          <ac:chgData name="" userId="" providerId="" clId="Web-{B5E93580-417B-405F-AC62-BCAEBF6A7018}" dt="2020-01-21T14:05:15.819" v="409" actId="1076"/>
          <ac:spMkLst>
            <pc:docMk/>
            <pc:sldMk cId="4177669220" sldId="260"/>
            <ac:spMk id="18" creationId="{8C6CC351-94AC-4CC1-90C0-B0FAFE6156DB}"/>
          </ac:spMkLst>
        </pc:spChg>
        <pc:spChg chg="del mod">
          <ac:chgData name="" userId="" providerId="" clId="Web-{B5E93580-417B-405F-AC62-BCAEBF6A7018}" dt="2020-01-21T14:01:40.802" v="388"/>
          <ac:spMkLst>
            <pc:docMk/>
            <pc:sldMk cId="4177669220" sldId="260"/>
            <ac:spMk id="19" creationId="{00000000-0000-0000-0000-000000000000}"/>
          </ac:spMkLst>
        </pc:spChg>
      </pc:sldChg>
      <pc:sldChg chg="addSp delSp modSp ord">
        <pc:chgData name="" userId="" providerId="" clId="Web-{B5E93580-417B-405F-AC62-BCAEBF6A7018}" dt="2020-01-21T13:52:28.002" v="235" actId="20577"/>
        <pc:sldMkLst>
          <pc:docMk/>
          <pc:sldMk cId="1846828772" sldId="263"/>
        </pc:sldMkLst>
        <pc:spChg chg="add del mod">
          <ac:chgData name="" userId="" providerId="" clId="Web-{B5E93580-417B-405F-AC62-BCAEBF6A7018}" dt="2020-01-21T13:14:42.128" v="35"/>
          <ac:spMkLst>
            <pc:docMk/>
            <pc:sldMk cId="1846828772" sldId="263"/>
            <ac:spMk id="2" creationId="{B2A5D586-9772-4249-8C2F-4AC484034652}"/>
          </ac:spMkLst>
        </pc:spChg>
        <pc:spChg chg="mod">
          <ac:chgData name="" userId="" providerId="" clId="Web-{B5E93580-417B-405F-AC62-BCAEBF6A7018}" dt="2020-01-21T13:22:21.381" v="88" actId="1076"/>
          <ac:spMkLst>
            <pc:docMk/>
            <pc:sldMk cId="1846828772" sldId="263"/>
            <ac:spMk id="3" creationId="{00000000-0000-0000-0000-000000000000}"/>
          </ac:spMkLst>
        </pc:spChg>
        <pc:spChg chg="mod">
          <ac:chgData name="" userId="" providerId="" clId="Web-{B5E93580-417B-405F-AC62-BCAEBF6A7018}" dt="2020-01-21T13:22:35.225" v="90" actId="14100"/>
          <ac:spMkLst>
            <pc:docMk/>
            <pc:sldMk cId="1846828772" sldId="263"/>
            <ac:spMk id="4" creationId="{00000000-0000-0000-0000-000000000000}"/>
          </ac:spMkLst>
        </pc:spChg>
        <pc:spChg chg="add mod">
          <ac:chgData name="" userId="" providerId="" clId="Web-{B5E93580-417B-405F-AC62-BCAEBF6A7018}" dt="2020-01-21T13:52:28.002" v="235" actId="20577"/>
          <ac:spMkLst>
            <pc:docMk/>
            <pc:sldMk cId="1846828772" sldId="263"/>
            <ac:spMk id="5" creationId="{E353F6EF-F23B-43C4-AF81-22EC9E252893}"/>
          </ac:spMkLst>
        </pc:spChg>
      </pc:sldChg>
      <pc:sldChg chg="delSp modSp">
        <pc:chgData name="" userId="" providerId="" clId="Web-{B5E93580-417B-405F-AC62-BCAEBF6A7018}" dt="2020-01-21T14:16:10.620" v="457" actId="14100"/>
        <pc:sldMkLst>
          <pc:docMk/>
          <pc:sldMk cId="1734513732" sldId="265"/>
        </pc:sldMkLst>
        <pc:spChg chg="mod">
          <ac:chgData name="" userId="" providerId="" clId="Web-{B5E93580-417B-405F-AC62-BCAEBF6A7018}" dt="2020-01-21T14:15:18.292" v="452" actId="1076"/>
          <ac:spMkLst>
            <pc:docMk/>
            <pc:sldMk cId="1734513732" sldId="265"/>
            <ac:spMk id="5" creationId="{00000000-0000-0000-0000-000000000000}"/>
          </ac:spMkLst>
        </pc:spChg>
        <pc:spChg chg="mod">
          <ac:chgData name="" userId="" providerId="" clId="Web-{B5E93580-417B-405F-AC62-BCAEBF6A7018}" dt="2020-01-21T14:16:10.620" v="457" actId="14100"/>
          <ac:spMkLst>
            <pc:docMk/>
            <pc:sldMk cId="1734513732" sldId="265"/>
            <ac:spMk id="6" creationId="{00000000-0000-0000-0000-000000000000}"/>
          </ac:spMkLst>
        </pc:spChg>
        <pc:spChg chg="mod">
          <ac:chgData name="" userId="" providerId="" clId="Web-{B5E93580-417B-405F-AC62-BCAEBF6A7018}" dt="2020-01-21T14:15:12.854" v="451" actId="1076"/>
          <ac:spMkLst>
            <pc:docMk/>
            <pc:sldMk cId="1734513732" sldId="265"/>
            <ac:spMk id="8" creationId="{00000000-0000-0000-0000-000000000000}"/>
          </ac:spMkLst>
        </pc:spChg>
        <pc:spChg chg="del">
          <ac:chgData name="" userId="" providerId="" clId="Web-{B5E93580-417B-405F-AC62-BCAEBF6A7018}" dt="2020-01-21T14:10:44.072" v="412"/>
          <ac:spMkLst>
            <pc:docMk/>
            <pc:sldMk cId="1734513732" sldId="265"/>
            <ac:spMk id="9" creationId="{00000000-0000-0000-0000-000000000000}"/>
          </ac:spMkLst>
        </pc:spChg>
        <pc:spChg chg="del">
          <ac:chgData name="" userId="" providerId="" clId="Web-{B5E93580-417B-405F-AC62-BCAEBF6A7018}" dt="2020-01-21T14:10:36.494" v="411"/>
          <ac:spMkLst>
            <pc:docMk/>
            <pc:sldMk cId="1734513732" sldId="265"/>
            <ac:spMk id="10" creationId="{00000000-0000-0000-0000-000000000000}"/>
          </ac:spMkLst>
        </pc:spChg>
        <pc:spChg chg="del">
          <ac:chgData name="" userId="" providerId="" clId="Web-{B5E93580-417B-405F-AC62-BCAEBF6A7018}" dt="2020-01-21T14:10:34.415" v="410"/>
          <ac:spMkLst>
            <pc:docMk/>
            <pc:sldMk cId="1734513732" sldId="265"/>
            <ac:spMk id="11" creationId="{00000000-0000-0000-0000-000000000000}"/>
          </ac:spMkLst>
        </pc:spChg>
      </pc:sldChg>
      <pc:sldChg chg="modSp">
        <pc:chgData name="" userId="" providerId="" clId="Web-{B5E93580-417B-405F-AC62-BCAEBF6A7018}" dt="2020-01-21T14:05:07.288" v="407" actId="1076"/>
        <pc:sldMkLst>
          <pc:docMk/>
          <pc:sldMk cId="682973294" sldId="266"/>
        </pc:sldMkLst>
        <pc:spChg chg="mod">
          <ac:chgData name="" userId="" providerId="" clId="Web-{B5E93580-417B-405F-AC62-BCAEBF6A7018}" dt="2020-01-21T14:05:07.288" v="407" actId="1076"/>
          <ac:spMkLst>
            <pc:docMk/>
            <pc:sldMk cId="682973294" sldId="266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/>
              <a:t>КАЗАХСКИЙ НАЦИОНАЛЬНЫЙ УНИВЕРСИТЕТ ИМ. АЛЬ-ФАРАБИ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Высшая школа экономики и бизнеса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/>
              <a:t>«</a:t>
            </a:r>
            <a:r>
              <a:rPr lang="ru-RU" sz="3200" b="1" dirty="0">
                <a:ea typeface="+mj-lt"/>
                <a:cs typeface="+mj-lt"/>
              </a:rPr>
              <a:t>Финансовые </a:t>
            </a:r>
            <a:r>
              <a:rPr lang="ru-RU" sz="3200" b="1" dirty="0" smtClean="0">
                <a:ea typeface="+mj-lt"/>
                <a:cs typeface="+mj-lt"/>
              </a:rPr>
              <a:t>рынки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01240" y="3569250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/>
              <a:t>к.э.н., </a:t>
            </a:r>
            <a:r>
              <a:rPr lang="ru-RU" sz="2400" b="1" dirty="0" err="1"/>
              <a:t>и.о</a:t>
            </a:r>
            <a:r>
              <a:rPr lang="ru-RU" sz="2400" b="1" dirty="0"/>
              <a:t>. доцента</a:t>
            </a:r>
          </a:p>
        </p:txBody>
      </p:sp>
    </p:spTree>
    <p:extLst>
      <p:ext uri="{BB962C8B-B14F-4D97-AF65-F5344CB8AC3E}">
        <p14:creationId xmlns:p14="http://schemas.microsoft.com/office/powerpoint/2010/main" val="90141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углом 4"/>
          <p:cNvSpPr/>
          <p:nvPr/>
        </p:nvSpPr>
        <p:spPr>
          <a:xfrm>
            <a:off x="3200401" y="1740103"/>
            <a:ext cx="5634038" cy="1088822"/>
          </a:xfrm>
          <a:prstGeom prst="snip1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5) </a:t>
            </a:r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По обеспечению</a:t>
            </a: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 различают кредиты: необеспеченные и обеспеченные.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3199565" y="3036096"/>
            <a:ext cx="3163135" cy="1833562"/>
          </a:xfrm>
          <a:prstGeom prst="round2Same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6) </a:t>
            </a:r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По способу выдачи:</a:t>
            </a: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 компенсационные и платежные.</a:t>
            </a:r>
            <a:endParaRPr lang="ru-RU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3200399" y="335756"/>
            <a:ext cx="5638801" cy="1190625"/>
          </a:xfrm>
          <a:prstGeom prst="snip2Diag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4) </a:t>
            </a:r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По методам погашения:</a:t>
            </a: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 ссуды, погашаемые в рассрочку и ссуды, погашаемые единовременно.</a:t>
            </a:r>
            <a:r>
              <a:rPr lang="ru-RU" sz="2400" dirty="0">
                <a:ea typeface="+mn-lt"/>
                <a:cs typeface="+mn-lt"/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13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357020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Деньги, кредит, банки // учебник под ред. д.э.н. профессора </a:t>
            </a:r>
            <a:r>
              <a:rPr lang="ru-RU" sz="2400" dirty="0" err="1">
                <a:ea typeface="+mn-lt"/>
                <a:cs typeface="+mn-lt"/>
              </a:rPr>
              <a:t>Сейткасымова</a:t>
            </a:r>
            <a:r>
              <a:rPr lang="ru-RU" sz="2400" dirty="0">
                <a:ea typeface="+mn-lt"/>
                <a:cs typeface="+mn-lt"/>
              </a:rPr>
              <a:t> Г.С. – Алматы .: Экономика,2006.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ea typeface="+mn-lt"/>
                <a:cs typeface="+mn-lt"/>
              </a:rPr>
              <a:t>Закон РК «О государственном регулировании и надзоре финансового рынка и финансовых организаций» от 4.07.2003 г.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973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2" y="2449252"/>
            <a:ext cx="7391403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09366" y="514351"/>
            <a:ext cx="5010709" cy="4048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/>
                <a:cs typeface="Arial"/>
              </a:rPr>
              <a:t>Лекция </a:t>
            </a:r>
            <a:r>
              <a:rPr lang="ru-RU" sz="3200" b="1" dirty="0" smtClean="0">
                <a:latin typeface="Arial"/>
                <a:cs typeface="Arial"/>
              </a:rPr>
              <a:t>4. </a:t>
            </a:r>
            <a:r>
              <a:rPr lang="ru-RU" sz="3200" b="1" dirty="0">
                <a:ea typeface="+mj-lt"/>
                <a:cs typeface="+mj-lt"/>
              </a:rPr>
              <a:t>Кредитный рынок, его сущность и значение</a:t>
            </a:r>
            <a:endParaRPr lang="ru-RU" sz="3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5260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6119" y="283015"/>
            <a:ext cx="5610225" cy="26776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Кредит</a:t>
            </a:r>
            <a:r>
              <a:rPr lang="ru-RU" sz="2400" dirty="0">
                <a:ea typeface="+mn-lt"/>
                <a:cs typeface="+mn-lt"/>
              </a:rPr>
              <a:t> — это система экономических отношений в связи с передачей от одного собственника другому во временное пользование ценностей в любой форме на условиях возвратности, срочности, платности.</a:t>
            </a:r>
            <a:endParaRPr lang="ru-RU">
              <a:ea typeface="+mn-lt"/>
              <a:cs typeface="+mn-lt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3238500" y="3083720"/>
            <a:ext cx="3738563" cy="1559719"/>
          </a:xfrm>
          <a:prstGeom prst="plaque">
            <a:avLst>
              <a:gd name="adj" fmla="val 1345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В переводе с латинского: </a:t>
            </a:r>
            <a:r>
              <a:rPr lang="ru-RU" sz="2400" b="1" dirty="0">
                <a:solidFill>
                  <a:srgbClr val="000000"/>
                </a:solidFill>
                <a:ea typeface="+mn-lt"/>
                <a:cs typeface="+mn-lt"/>
              </a:rPr>
              <a:t>"</a:t>
            </a:r>
            <a:r>
              <a:rPr lang="ru-RU" sz="2400" b="1" err="1">
                <a:solidFill>
                  <a:srgbClr val="000000"/>
                </a:solidFill>
                <a:ea typeface="+mn-lt"/>
                <a:cs typeface="+mn-lt"/>
              </a:rPr>
              <a:t>kreditum</a:t>
            </a:r>
            <a:r>
              <a:rPr lang="ru-RU" sz="2400" b="1" dirty="0">
                <a:solidFill>
                  <a:srgbClr val="000000"/>
                </a:solidFill>
                <a:ea typeface="+mn-lt"/>
                <a:cs typeface="+mn-lt"/>
              </a:rPr>
              <a:t>" - </a:t>
            </a:r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"долг", "ссуда".</a:t>
            </a:r>
            <a:endParaRPr lang="ru-RU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326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с одним скругленным углом 4">
            <a:extLst>
              <a:ext uri="{FF2B5EF4-FFF2-40B4-BE49-F238E27FC236}">
                <a16:creationId xmlns="" xmlns:a16="http://schemas.microsoft.com/office/drawing/2014/main" id="{2099A594-CF78-48D4-B31D-55710F504474}"/>
              </a:ext>
            </a:extLst>
          </p:cNvPr>
          <p:cNvSpPr/>
          <p:nvPr/>
        </p:nvSpPr>
        <p:spPr>
          <a:xfrm>
            <a:off x="3249178" y="3683791"/>
            <a:ext cx="3399273" cy="1040608"/>
          </a:xfrm>
          <a:prstGeom prst="round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Производственная форма собственности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48024" y="2351776"/>
            <a:ext cx="4043363" cy="862910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Товарная форма капитала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394832" y="3221724"/>
            <a:ext cx="433633" cy="473072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9924" y="252058"/>
            <a:ext cx="5311907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Объективная необходимость кредита:</a:t>
            </a:r>
            <a:endParaRPr lang="ru-RU">
              <a:cs typeface="Arial"/>
            </a:endParaRP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3249178" y="1112043"/>
            <a:ext cx="5485247" cy="769146"/>
          </a:xfrm>
          <a:prstGeom prst="round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Денежная форма собственности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3" name="Стрелка вниз 7">
            <a:extLst>
              <a:ext uri="{FF2B5EF4-FFF2-40B4-BE49-F238E27FC236}">
                <a16:creationId xmlns="" xmlns:a16="http://schemas.microsoft.com/office/drawing/2014/main" id="{15C49565-7D8B-43DA-AB58-66BF35CEE5F7}"/>
              </a:ext>
            </a:extLst>
          </p:cNvPr>
          <p:cNvSpPr/>
          <p:nvPr/>
        </p:nvSpPr>
        <p:spPr>
          <a:xfrm rot="10740000">
            <a:off x="4095006" y="3226643"/>
            <a:ext cx="433633" cy="461891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7">
            <a:extLst>
              <a:ext uri="{FF2B5EF4-FFF2-40B4-BE49-F238E27FC236}">
                <a16:creationId xmlns="" xmlns:a16="http://schemas.microsoft.com/office/drawing/2014/main" id="{8DF6FBD5-ED1D-4A08-878B-F830335DA82D}"/>
              </a:ext>
            </a:extLst>
          </p:cNvPr>
          <p:cNvSpPr/>
          <p:nvPr/>
        </p:nvSpPr>
        <p:spPr>
          <a:xfrm rot="10740000">
            <a:off x="4095006" y="1883617"/>
            <a:ext cx="433633" cy="461891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8">
            <a:extLst>
              <a:ext uri="{FF2B5EF4-FFF2-40B4-BE49-F238E27FC236}">
                <a16:creationId xmlns="" xmlns:a16="http://schemas.microsoft.com/office/drawing/2014/main" id="{CE171233-D123-4E39-8796-B35247798AB5}"/>
              </a:ext>
            </a:extLst>
          </p:cNvPr>
          <p:cNvSpPr/>
          <p:nvPr/>
        </p:nvSpPr>
        <p:spPr>
          <a:xfrm>
            <a:off x="5394831" y="1878699"/>
            <a:ext cx="433633" cy="473072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360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1825" y="175859"/>
            <a:ext cx="5648325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latin typeface="Arial"/>
                <a:cs typeface="Arial"/>
              </a:rPr>
              <a:t>Кредитный рынок</a:t>
            </a:r>
            <a:r>
              <a:rPr lang="ru-RU" sz="2400" dirty="0">
                <a:latin typeface="Arial"/>
                <a:cs typeface="Arial"/>
              </a:rPr>
              <a:t> – механизм, регулирующий отношения кредитора </a:t>
            </a:r>
            <a:r>
              <a:rPr lang="ru-RU" sz="2400">
                <a:latin typeface="Arial"/>
                <a:cs typeface="Arial"/>
              </a:rPr>
              <a:t>и заемщика.</a:t>
            </a:r>
            <a:endParaRPr lang="ru-RU"/>
          </a:p>
        </p:txBody>
      </p:sp>
      <p:sp>
        <p:nvSpPr>
          <p:cNvPr id="4" name="Пятиугольник 3"/>
          <p:cNvSpPr/>
          <p:nvPr/>
        </p:nvSpPr>
        <p:spPr>
          <a:xfrm>
            <a:off x="3214688" y="2748385"/>
            <a:ext cx="2783681" cy="506783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накопление</a:t>
            </a:r>
            <a:r>
              <a:rPr lang="ru-RU" sz="2400" b="1" dirty="0">
                <a:solidFill>
                  <a:schemeClr val="tx1"/>
                </a:solidFill>
                <a:latin typeface="Arial"/>
                <a:cs typeface="Arial"/>
              </a:rPr>
              <a:t>;</a:t>
            </a:r>
            <a:endParaRPr lang="ru-RU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214688" y="3435930"/>
            <a:ext cx="2971800" cy="536976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распределение</a:t>
            </a:r>
            <a:r>
              <a:rPr lang="ru-RU" sz="2400" dirty="0">
                <a:solidFill>
                  <a:schemeClr val="tx1"/>
                </a:solidFill>
                <a:latin typeface="Arial"/>
                <a:cs typeface="Arial"/>
              </a:rPr>
              <a:t>;</a:t>
            </a:r>
            <a:endParaRPr lang="ru-RU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217069" y="4155282"/>
            <a:ext cx="3581401" cy="81651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ea typeface="+mn-lt"/>
                <a:cs typeface="+mn-lt"/>
              </a:rPr>
              <a:t>перераспределение заемного капитала.</a:t>
            </a:r>
            <a:endParaRPr lang="ru-RU" b="1" dirty="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9789F6BF-CB33-4D52-AF0E-F4F5086627F3}"/>
              </a:ext>
            </a:extLst>
          </p:cNvPr>
          <p:cNvSpPr/>
          <p:nvPr/>
        </p:nvSpPr>
        <p:spPr>
          <a:xfrm>
            <a:off x="3174204" y="1466494"/>
            <a:ext cx="5647663" cy="120032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>
                <a:ea typeface="+mn-lt"/>
                <a:cs typeface="+mn-lt"/>
              </a:rPr>
              <a:t>Через </a:t>
            </a:r>
            <a:r>
              <a:rPr lang="ru-RU" sz="2400" i="1" dirty="0">
                <a:ea typeface="+mn-lt"/>
                <a:cs typeface="+mn-lt"/>
              </a:rPr>
              <a:t>кредитный рынок</a:t>
            </a:r>
            <a:r>
              <a:rPr lang="ru-RU" sz="2400" dirty="0">
                <a:ea typeface="+mn-lt"/>
                <a:cs typeface="+mn-lt"/>
              </a:rPr>
              <a:t> между сферами экономики </a:t>
            </a:r>
            <a:r>
              <a:rPr lang="ru-RU" sz="2400" i="1" dirty="0">
                <a:ea typeface="+mn-lt"/>
                <a:cs typeface="+mn-lt"/>
              </a:rPr>
              <a:t>в процессе воспроизводства</a:t>
            </a:r>
            <a:r>
              <a:rPr lang="ru-RU" sz="2400" dirty="0">
                <a:ea typeface="+mn-lt"/>
                <a:cs typeface="+mn-lt"/>
              </a:rPr>
              <a:t> осуществляется: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069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0" y="175859"/>
            <a:ext cx="5321432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4 функции казахстанского кредитного рынка:</a:t>
            </a:r>
            <a:endParaRPr lang="ru-RU" b="1" dirty="0">
              <a:ea typeface="+mn-lt"/>
              <a:cs typeface="+mn-lt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212306" y="1081089"/>
            <a:ext cx="5681663" cy="728662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Обслуживание товарного обращения через кредит;</a:t>
            </a:r>
            <a:endParaRPr lang="ru-RU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4" name="Пятиугольник 3"/>
          <p:cNvSpPr/>
          <p:nvPr/>
        </p:nvSpPr>
        <p:spPr>
          <a:xfrm flipH="1">
            <a:off x="3202781" y="1909100"/>
            <a:ext cx="5685758" cy="776951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Привлечение денежных сбережений хозяйствующих субъектов;</a:t>
            </a:r>
            <a:endParaRPr lang="ru-RU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214689" y="2786064"/>
            <a:ext cx="3809999" cy="1023937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000000"/>
                </a:solidFill>
                <a:ea typeface="+mn-lt"/>
                <a:cs typeface="+mn-lt"/>
              </a:rPr>
              <a:t>Аккумуляция денежных фондов в ссудный капитал;</a:t>
            </a:r>
            <a:endParaRPr lang="ru-RU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214688" y="3906594"/>
            <a:ext cx="3971925" cy="1015450"/>
          </a:xfrm>
          <a:prstGeom prst="homePlate">
            <a:avLst>
              <a:gd name="adj" fmla="val 2513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Обслуживание субъектов как источников капитала. </a:t>
            </a:r>
            <a:endParaRPr lang="ru-RU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60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9924" y="175859"/>
            <a:ext cx="4981575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b="1" dirty="0">
                <a:ea typeface="+mn-lt"/>
                <a:cs typeface="+mn-lt"/>
              </a:rPr>
              <a:t>Классификация кредита</a:t>
            </a: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209925" y="1402558"/>
            <a:ext cx="4145758" cy="3024186"/>
          </a:xfrm>
          <a:prstGeom prst="verticalScroll">
            <a:avLst>
              <a:gd name="adj" fmla="val 4663"/>
            </a:avLst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потребительский; </a:t>
            </a:r>
            <a:endParaRPr lang="ru-RU">
              <a:solidFill>
                <a:schemeClr val="tx1"/>
              </a:solidFill>
              <a:cs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промышленный; </a:t>
            </a:r>
            <a:endParaRPr lang="ru-RU">
              <a:solidFill>
                <a:schemeClr val="tx1"/>
              </a:solidFill>
              <a:cs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торговый; </a:t>
            </a:r>
            <a:endParaRPr lang="ru-RU">
              <a:solidFill>
                <a:schemeClr val="tx1"/>
              </a:solidFill>
              <a:cs typeface="Arial"/>
            </a:endParaRP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сельскохозяйственный;</a:t>
            </a:r>
            <a:endParaRPr lang="ru-RU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инвестиционный;</a:t>
            </a:r>
            <a:endParaRPr lang="ru-RU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 algn="just">
              <a:buFont typeface="Wingdings"/>
              <a:buChar char="Ø"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бюджетный. </a:t>
            </a:r>
            <a:endParaRPr lang="ru-RU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353F6EF-F23B-43C4-AF81-22EC9E252893}"/>
              </a:ext>
            </a:extLst>
          </p:cNvPr>
          <p:cNvSpPr/>
          <p:nvPr/>
        </p:nvSpPr>
        <p:spPr>
          <a:xfrm>
            <a:off x="3209923" y="818795"/>
            <a:ext cx="5695950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>
                <a:ea typeface="+mn-lt"/>
                <a:cs typeface="+mn-lt"/>
              </a:rPr>
              <a:t>1) </a:t>
            </a:r>
            <a:r>
              <a:rPr lang="ru-RU" sz="2400" b="1" dirty="0">
                <a:ea typeface="+mn-lt"/>
                <a:cs typeface="+mn-lt"/>
              </a:rPr>
              <a:t>По назначению</a:t>
            </a:r>
            <a:r>
              <a:rPr lang="ru-RU" sz="2400" dirty="0">
                <a:ea typeface="+mn-lt"/>
                <a:cs typeface="+mn-lt"/>
              </a:rPr>
              <a:t> различают кредит: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82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5643" y="237771"/>
            <a:ext cx="5690525" cy="129266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r"/>
            <a:r>
              <a:rPr lang="ru-RU" sz="2600" dirty="0">
                <a:ea typeface="+mn-lt"/>
                <a:cs typeface="+mn-lt"/>
              </a:rPr>
              <a:t>2) В зависимости </a:t>
            </a:r>
            <a:r>
              <a:rPr lang="ru-RU" sz="2600" b="1" dirty="0">
                <a:ea typeface="+mn-lt"/>
                <a:cs typeface="+mn-lt"/>
              </a:rPr>
              <a:t>от сферы функционирования</a:t>
            </a:r>
            <a:r>
              <a:rPr lang="ru-RU" sz="2600" dirty="0">
                <a:ea typeface="+mn-lt"/>
                <a:cs typeface="+mn-lt"/>
              </a:rPr>
              <a:t> банковские кредиты бывают 2-х видов:</a:t>
            </a:r>
            <a:endParaRPr lang="ru-RU" dirty="0">
              <a:ea typeface="+mn-lt"/>
              <a:cs typeface="+mn-lt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381377" y="1855408"/>
            <a:ext cx="5260179" cy="1161783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ссуды, участвующие в расширенном воспроизводстве основных фондов;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 flipH="1">
            <a:off x="3381375" y="3434181"/>
            <a:ext cx="3285460" cy="1476104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кредиты, участвующие в организации оборотных фондов.</a:t>
            </a:r>
            <a:endParaRPr lang="ru-RU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750867" y="1504691"/>
            <a:ext cx="383357" cy="414598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898130" y="3092983"/>
            <a:ext cx="383357" cy="414598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674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36481" y="1523153"/>
            <a:ext cx="2722310" cy="122719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Кредиты до востребования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1604" y="2904564"/>
            <a:ext cx="2544426" cy="510778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/>
                <a:cs typeface="Arial"/>
              </a:rPr>
              <a:t>краткосрочные</a:t>
            </a:r>
            <a:endParaRPr lang="ru-RU">
              <a:solidFill>
                <a:schemeClr val="tx1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48024" y="1524000"/>
            <a:ext cx="2659857" cy="919401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/>
                <a:cs typeface="Arial"/>
              </a:rPr>
              <a:t>Срочные кредиты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трелка вправо с вырезом 7"/>
          <p:cNvSpPr/>
          <p:nvPr/>
        </p:nvSpPr>
        <p:spPr>
          <a:xfrm rot="-5400000" flipH="1">
            <a:off x="7267573" y="1097735"/>
            <a:ext cx="450057" cy="409595"/>
          </a:xfrm>
          <a:prstGeom prst="notchedRight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C8914C4-44A1-481C-BADF-C5D9258F191F}"/>
              </a:ext>
            </a:extLst>
          </p:cNvPr>
          <p:cNvSpPr/>
          <p:nvPr/>
        </p:nvSpPr>
        <p:spPr>
          <a:xfrm>
            <a:off x="3195635" y="283013"/>
            <a:ext cx="5724524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just"/>
            <a:r>
              <a:rPr lang="ru-RU" sz="2400" dirty="0">
                <a:ea typeface="+mn-lt"/>
                <a:cs typeface="+mn-lt"/>
              </a:rPr>
              <a:t>3) </a:t>
            </a:r>
            <a:r>
              <a:rPr lang="ru-RU" sz="2400" b="1" dirty="0">
                <a:ea typeface="+mn-lt"/>
                <a:cs typeface="+mn-lt"/>
              </a:rPr>
              <a:t>По срокам пользования</a:t>
            </a:r>
            <a:r>
              <a:rPr lang="ru-RU" sz="2400" dirty="0">
                <a:ea typeface="+mn-lt"/>
                <a:cs typeface="+mn-lt"/>
              </a:rPr>
              <a:t> кредиты бывают:</a:t>
            </a:r>
            <a:endParaRPr lang="ru-RU" sz="2400" dirty="0"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4AB7424-6437-4D4C-AB86-7FE2ECC77572}"/>
              </a:ext>
            </a:extLst>
          </p:cNvPr>
          <p:cNvSpPr txBox="1"/>
          <p:nvPr/>
        </p:nvSpPr>
        <p:spPr>
          <a:xfrm>
            <a:off x="3801603" y="4304740"/>
            <a:ext cx="2544426" cy="510778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/>
                <a:cs typeface="Arial"/>
              </a:rPr>
              <a:t>долгосрочные</a:t>
            </a:r>
            <a:endParaRPr lang="ru-RU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2AFF4AD-CA88-4957-BD12-DB4185C31CE7}"/>
              </a:ext>
            </a:extLst>
          </p:cNvPr>
          <p:cNvSpPr txBox="1"/>
          <p:nvPr/>
        </p:nvSpPr>
        <p:spPr>
          <a:xfrm>
            <a:off x="3801602" y="3604653"/>
            <a:ext cx="2544426" cy="510778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/>
                <a:cs typeface="Arial"/>
              </a:rPr>
              <a:t>среднесрочные</a:t>
            </a:r>
            <a:endParaRPr lang="ru-RU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5" name="Стрелка вправо с вырезом 7">
            <a:extLst>
              <a:ext uri="{FF2B5EF4-FFF2-40B4-BE49-F238E27FC236}">
                <a16:creationId xmlns="" xmlns:a16="http://schemas.microsoft.com/office/drawing/2014/main" id="{F2A8672F-2D2D-4062-A4E7-08A2421E5FF8}"/>
              </a:ext>
            </a:extLst>
          </p:cNvPr>
          <p:cNvSpPr/>
          <p:nvPr/>
        </p:nvSpPr>
        <p:spPr>
          <a:xfrm rot="-5400000" flipH="1">
            <a:off x="4345779" y="1097735"/>
            <a:ext cx="450057" cy="409595"/>
          </a:xfrm>
          <a:prstGeom prst="notchedRight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изогнутая вверх 6">
            <a:extLst>
              <a:ext uri="{FF2B5EF4-FFF2-40B4-BE49-F238E27FC236}">
                <a16:creationId xmlns="" xmlns:a16="http://schemas.microsoft.com/office/drawing/2014/main" id="{23E86289-217B-4E53-866A-ADCB89520C8A}"/>
              </a:ext>
            </a:extLst>
          </p:cNvPr>
          <p:cNvSpPr/>
          <p:nvPr/>
        </p:nvSpPr>
        <p:spPr>
          <a:xfrm rot="5400000">
            <a:off x="2543032" y="3302555"/>
            <a:ext cx="2221992" cy="524352"/>
          </a:xfrm>
          <a:prstGeom prst="bentUp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="" xmlns:a16="http://schemas.microsoft.com/office/drawing/2014/main" id="{00EA7175-864E-4B48-BDDB-FC47C9585F60}"/>
              </a:ext>
            </a:extLst>
          </p:cNvPr>
          <p:cNvSpPr/>
          <p:nvPr/>
        </p:nvSpPr>
        <p:spPr>
          <a:xfrm>
            <a:off x="3525584" y="3751040"/>
            <a:ext cx="392621" cy="27746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="" xmlns:a16="http://schemas.microsoft.com/office/drawing/2014/main" id="{8C6CC351-94AC-4CC1-90C0-B0FAFE6156DB}"/>
              </a:ext>
            </a:extLst>
          </p:cNvPr>
          <p:cNvSpPr/>
          <p:nvPr/>
        </p:nvSpPr>
        <p:spPr>
          <a:xfrm>
            <a:off x="3525584" y="3022378"/>
            <a:ext cx="392621" cy="277463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692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</TotalTime>
  <Words>216</Words>
  <Application>Microsoft Office PowerPoint</Application>
  <PresentationFormat>Экран (16:9)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КАЗАХСКИЙ НАЦИОНАЛЬНЫЙ УНИВЕРСИТЕТ ИМ. АЛЬ-ФАРАБИ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385</cp:revision>
  <dcterms:created xsi:type="dcterms:W3CDTF">2019-11-21T13:29:15Z</dcterms:created>
  <dcterms:modified xsi:type="dcterms:W3CDTF">2020-01-27T05:52:11Z</dcterms:modified>
</cp:coreProperties>
</file>